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12192000"/>
</p:presentation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/Relationships>
</file>

<file path=ppt/slideLayouts/_rels/slideLayout1.xml.rels><?xml version="1.0" encoding="UTF-8" standalone="yes"?>
<Relationships xmlns="http://schemas.openxmlformats.org/package/2006/relationships">
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"/>
          <p:cNvSpPr txBox="1"/>
          <p:nvPr/>
        </p:nvSpPr>
        <p:spPr>
          <a:xfrm>
            <a:off x="914400" y="2300000"/>
            <a:ext cx="10363200" cy="1200000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r>
              <a:rPr lang="en-US" sz="4000" b="1" dirty="0">
                <a:solidFill>
                  <a:srgbClr val="111827"/>
                </a:solidFill>
              </a:rPr>
              <a:t>Reset a password in Admin Portal</a:t>
            </a:r>
          </a:p>
        </p:txBody>
      </p:sp>
      <p:sp>
        <p:nvSpPr>
          <p:cNvPr id="11" name="TextBox"/>
          <p:cNvSpPr txBox="1"/>
          <p:nvPr/>
        </p:nvSpPr>
        <p:spPr>
          <a:xfrm>
            <a:off x="914400" y="3600000"/>
            <a:ext cx="10363200" cy="800000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r>
              <a:rPr lang="en-US" sz="1800" b="0" dirty="0">
                <a:solidFill>
                  <a:srgbClr val="6B7280"/>
                </a:solidFill>
              </a:rPr>
              <a:t>4 steps — 2026-06-11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"/>
          <p:cNvSpPr txBox="1"/>
          <p:nvPr/>
        </p:nvSpPr>
        <p:spPr>
          <a:xfrm>
            <a:off x="457200" y="274638"/>
            <a:ext cx="11277600" cy="700000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r>
              <a:rPr lang="en-US" sz="2400" b="1" dirty="0">
                <a:solidFill>
                  <a:srgbClr val="111827"/>
                </a:solidFill>
              </a:rPr>
              <a:t>1. Open Admin Portal users</a:t>
            </a:r>
          </a:p>
        </p:txBody>
      </p:sp>
      <p:pic>
        <p:nvPicPr>
          <p:cNvPr id="102" name="Screenshot"/>
          <p:cNvPicPr/>
          <p:nvPr/>
        </p:nvPicPr>
        <p:blipFill>
          <a:blip r:embed="rId2"/>
          <a:stretch>
            <a:fillRect/>
          </a:stretch>
        </p:blipFill>
        <p:spPr>
          <a:xfrm>
            <a:off x="2219485" y="1054638"/>
            <a:ext cx="7753031" cy="4603362"/>
          </a:xfrm>
          <a:prstGeom prst="rect">
            <a:avLst/>
          </a:prstGeom>
        </p:spPr>
      </p:pic>
      <p:sp>
        <p:nvSpPr>
          <p:cNvPr id="13" name="TextBox"/>
          <p:cNvSpPr txBox="1"/>
          <p:nvPr/>
        </p:nvSpPr>
        <p:spPr>
          <a:xfrm>
            <a:off x="457200" y="6008000"/>
            <a:ext cx="11277600" cy="700000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r>
              <a:rPr lang="en-US" sz="1400" b="0" dirty="0">
                <a:solidFill>
                  <a:srgbClr val="374151"/>
                </a:solidFill>
              </a:rPr>
              <a:t>Open the users list and select the target account.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"/>
          <p:cNvSpPr txBox="1"/>
          <p:nvPr/>
        </p:nvSpPr>
        <p:spPr>
          <a:xfrm>
            <a:off x="457200" y="274638"/>
            <a:ext cx="11277600" cy="700000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r>
              <a:rPr lang="en-US" sz="2400" b="1" dirty="0">
                <a:solidFill>
                  <a:srgbClr val="111827"/>
                </a:solidFill>
              </a:rPr>
              <a:t>2. Enable the reset policy</a:t>
            </a:r>
          </a:p>
        </p:txBody>
      </p:sp>
      <p:pic>
        <p:nvPicPr>
          <p:cNvPr id="102" name="Screenshot"/>
          <p:cNvPicPr/>
          <p:nvPr/>
        </p:nvPicPr>
        <p:blipFill>
          <a:blip r:embed="rId2"/>
          <a:stretch>
            <a:fillRect/>
          </a:stretch>
        </p:blipFill>
        <p:spPr>
          <a:xfrm>
            <a:off x="2219485" y="1054638"/>
            <a:ext cx="7753031" cy="4603362"/>
          </a:xfrm>
          <a:prstGeom prst="rect">
            <a:avLst/>
          </a:prstGeom>
        </p:spPr>
      </p:pic>
      <p:sp>
        <p:nvSpPr>
          <p:cNvPr id="15" name="TextBox"/>
          <p:cNvSpPr txBox="1"/>
          <p:nvPr/>
        </p:nvSpPr>
        <p:spPr>
          <a:xfrm>
            <a:off x="457200" y="6008000"/>
            <a:ext cx="11277600" cy="700000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r>
              <a:rPr lang="en-US" sz="1400" b="0" dirty="0">
                <a:solidFill>
                  <a:srgbClr val="374151"/>
                </a:solidFill>
              </a:rPr>
              <a:t>Make sure the policy is active before continuing.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"/>
          <p:cNvSpPr txBox="1"/>
          <p:nvPr/>
        </p:nvSpPr>
        <p:spPr>
          <a:xfrm>
            <a:off x="457200" y="274638"/>
            <a:ext cx="11277600" cy="700000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r>
              <a:rPr lang="en-US" sz="2400" b="1" dirty="0">
                <a:solidFill>
                  <a:srgbClr val="111827"/>
                </a:solidFill>
              </a:rPr>
              <a:t>2.1. Confirm permission prompt</a:t>
            </a:r>
          </a:p>
        </p:txBody>
      </p:sp>
      <p:sp>
        <p:nvSpPr>
          <p:cNvPr id="17" name="TextBox"/>
          <p:cNvSpPr txBox="1"/>
          <p:nvPr/>
        </p:nvSpPr>
        <p:spPr>
          <a:xfrm>
            <a:off x="457200" y="6008000"/>
            <a:ext cx="11277600" cy="700000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r>
              <a:rPr lang="en-US" sz="1400" b="0" dirty="0">
                <a:solidFill>
                  <a:srgbClr val="374151"/>
                </a:solidFill>
              </a:rPr>
              <a:t>Only administrators can complete this step.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"/>
          <p:cNvSpPr txBox="1"/>
          <p:nvPr/>
        </p:nvSpPr>
        <p:spPr>
          <a:xfrm>
            <a:off x="457200" y="274638"/>
            <a:ext cx="11277600" cy="700000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r>
              <a:rPr lang="en-US" sz="2400" b="1" dirty="0">
                <a:solidFill>
                  <a:srgbClr val="111827"/>
                </a:solidFill>
              </a:rPr>
              <a:t>3. Review the confirmation</a:t>
            </a:r>
          </a:p>
        </p:txBody>
      </p:sp>
      <p:pic>
        <p:nvPicPr>
          <p:cNvPr id="102" name="Screenshot"/>
          <p:cNvPicPr/>
          <p:nvPr/>
        </p:nvPicPr>
        <p:blipFill>
          <a:blip r:embed="rId2"/>
          <a:stretch>
            <a:fillRect/>
          </a:stretch>
        </p:blipFill>
        <p:spPr>
          <a:xfrm>
            <a:off x="2219485" y="1054638"/>
            <a:ext cx="7753031" cy="4603362"/>
          </a:xfrm>
          <a:prstGeom prst="rect">
            <a:avLst/>
          </a:prstGeom>
        </p:spPr>
      </p:pic>
      <p:sp>
        <p:nvSpPr>
          <p:cNvPr id="19" name="TextBox"/>
          <p:cNvSpPr txBox="1"/>
          <p:nvPr/>
        </p:nvSpPr>
        <p:spPr>
          <a:xfrm>
            <a:off x="457200" y="6008000"/>
            <a:ext cx="11277600" cy="700000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r>
              <a:rPr lang="en-US" sz="1400" b="0" dirty="0">
                <a:solidFill>
                  <a:srgbClr val="374151"/>
                </a:solidFill>
              </a:rPr>
              <a:t>Confirm the summary and close the modal.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StepForge">
  <a:themeElements>
    <a:clrScheme name="StepForge">
      <a:dk1>
        <a:srgbClr val="111827"/>
      </a:dk1>
      <a:lt1>
        <a:srgbClr val="FFFFFF"/>
      </a:lt1>
      <a:dk2>
        <a:srgbClr val="1F2937"/>
      </a:dk2>
      <a:lt2>
        <a:srgbClr val="F3F4F6"/>
      </a:lt2>
      <a:accent1>
        <a:srgbClr val="2563EB"/>
      </a:accent1>
      <a:accent2>
        <a:srgbClr val="10B981"/>
      </a:accent2>
      <a:accent3>
        <a:srgbClr val="F59E0B"/>
      </a:accent3>
      <a:accent4>
        <a:srgbClr val="EF4444"/>
      </a:accent4>
      <a:accent5>
        <a:srgbClr val="8B5CF6"/>
      </a:accent5>
      <a:accent6>
        <a:srgbClr val="EC4899"/>
      </a:accent6>
      <a:hlink>
        <a:srgbClr val="2563EB"/>
      </a:hlink>
      <a:folHlink>
        <a:srgbClr val="7C3AED"/>
      </a:folHlink>
    </a:clrScheme>
    <a:fontScheme name="StepForg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tepForg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9525">
          <a:solidFill>
            <a:schemeClr val="phClr"/>
          </a:solidFill>
        </a:ln>
        <a:ln w="19050">
          <a:solidFill>
            <a:schemeClr val="phClr"/>
          </a:solidFill>
        </a:ln>
        <a:ln w="28575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